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5" r:id="rId6"/>
    <p:sldId id="266" r:id="rId7"/>
    <p:sldId id="264" r:id="rId8"/>
    <p:sldId id="259" r:id="rId9"/>
    <p:sldId id="263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C5422"/>
    <a:srgbClr val="00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29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72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76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47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5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08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186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234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665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1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791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66655-5581-49A5-8B16-9D8F3B49BFDF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B30D0-3119-4968-8A72-C6B2D9314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098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3646" y="282388"/>
            <a:ext cx="9238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solidFill>
                  <a:schemeClr val="accent5">
                    <a:lumMod val="50000"/>
                  </a:schemeClr>
                </a:solidFill>
              </a:rPr>
              <a:t>МБДОУ «Детский сад №78 комбинированного вида с татарским языком воспитания и обучения» Авиастроительного района г. Казани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3646" y="1370781"/>
            <a:ext cx="76917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Неделя «Телевидение»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Формирование математических способностей </a:t>
            </a:r>
          </a:p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«От 0 до 10»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Старшая группа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100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965" y="0"/>
            <a:ext cx="60108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6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56648" y="268941"/>
            <a:ext cx="52981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C0099"/>
                </a:solidFill>
              </a:rPr>
              <a:t>Домашнее задание</a:t>
            </a:r>
          </a:p>
          <a:p>
            <a:r>
              <a:rPr lang="ru-RU" sz="2400" dirty="0" smtClean="0">
                <a:solidFill>
                  <a:srgbClr val="CC0099"/>
                </a:solidFill>
              </a:rPr>
              <a:t>Распечатайте раскраски по цифрам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992" y="1183342"/>
            <a:ext cx="7638220" cy="567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96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92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370" y="0"/>
            <a:ext cx="832620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43200" y="900953"/>
            <a:ext cx="48254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</a:rPr>
              <a:t>Посчитайте по порядку от 0 до 10 </a:t>
            </a:r>
            <a:endParaRPr lang="ru-RU" sz="2400" b="1" dirty="0">
              <a:solidFill>
                <a:srgbClr val="000099"/>
              </a:solidFill>
            </a:endParaRPr>
          </a:p>
          <a:p>
            <a:r>
              <a:rPr lang="ru-RU" sz="2400" b="1" dirty="0" smtClean="0">
                <a:solidFill>
                  <a:srgbClr val="000099"/>
                </a:solidFill>
              </a:rPr>
              <a:t>А теперь наоборот от 10 до 0</a:t>
            </a:r>
            <a:endParaRPr lang="ru-RU" sz="2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137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505" y="0"/>
            <a:ext cx="8377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16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716" y="0"/>
            <a:ext cx="844195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31459" y="1452282"/>
            <a:ext cx="60780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Посмотрите обучающий мультфильм «Числа соседи»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en-US" b="1" dirty="0" smtClean="0">
                <a:solidFill>
                  <a:srgbClr val="0070C0"/>
                </a:solidFill>
              </a:rPr>
              <a:t>https://www.youtube.com/watch?v=iw5Rye4XsmE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41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447"/>
            <a:ext cx="12192000" cy="6858000"/>
          </a:xfrm>
          <a:prstGeom prst="rect">
            <a:avLst/>
          </a:prstGeom>
        </p:spPr>
      </p:pic>
      <p:sp>
        <p:nvSpPr>
          <p:cNvPr id="4" name="Горизонтальный свиток 3"/>
          <p:cNvSpPr/>
          <p:nvPr/>
        </p:nvSpPr>
        <p:spPr>
          <a:xfrm>
            <a:off x="2505635" y="127747"/>
            <a:ext cx="7180729" cy="6575612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На заметку</a:t>
            </a:r>
          </a:p>
          <a:p>
            <a:r>
              <a:rPr lang="ru-RU" sz="2400" b="0" i="1" dirty="0" smtClean="0">
                <a:solidFill>
                  <a:srgbClr val="7030A0"/>
                </a:solidFill>
                <a:effectLst/>
                <a:latin typeface="Roboto"/>
              </a:rPr>
              <a:t>Если у ребенка возникают сложности с заданием и он не может визуально представить себе порядковый счет от 0 до 10, то сделайте ему лист-подсказку, на котором напишите по порядку числа до 10. Пусть ребенок подсматривает в него до тех пор, пока не выучит наизусть.</a:t>
            </a:r>
            <a:r>
              <a:rPr lang="ru-RU" b="0" i="1" dirty="0" smtClean="0">
                <a:solidFill>
                  <a:srgbClr val="577B22"/>
                </a:solidFill>
                <a:effectLst/>
                <a:latin typeface="Roboto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410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871" y="0"/>
            <a:ext cx="8122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1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977" y="0"/>
            <a:ext cx="6622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71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0"/>
            <a:ext cx="82968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5461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118</Words>
  <Application>Microsoft Office PowerPoint</Application>
  <PresentationFormat>Широкоэкранный</PresentationFormat>
  <Paragraphs>14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Calibri Light</vt:lpstr>
      <vt:lpstr>Comic Sans MS</vt:lpstr>
      <vt:lpstr>Roboto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Artur</dc:creator>
  <cp:lastModifiedBy>Artur</cp:lastModifiedBy>
  <cp:revision>10</cp:revision>
  <dcterms:created xsi:type="dcterms:W3CDTF">2020-05-04T07:33:49Z</dcterms:created>
  <dcterms:modified xsi:type="dcterms:W3CDTF">2020-05-04T08:58:45Z</dcterms:modified>
</cp:coreProperties>
</file>